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A793A-C77A-4D17-A90E-5542DC95C54B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056D1-F4BD-4D48-A227-E81A3FEC9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Dac5 from </a:t>
            </a:r>
            <a:r>
              <a:rPr lang="en-US" baseline="0" dirty="0" smtClean="0"/>
              <a:t> 0.5 </a:t>
            </a:r>
            <a:r>
              <a:rPr lang="en-US" dirty="0" smtClean="0"/>
              <a:t>V to 224*5 mV, dac10 from 23*5 to 17*5 mV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056D1-F4BD-4D48-A227-E81A3FEC93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26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dac5 = 756 mV, I saw that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(in AMI box) was showing quench but the scan was still running. Not sure when the quench started. When I saw the magnet supply box, it was ramping down and at ~ -0.8 T. Was supposed to be at ~ 1.385 T. ramp rate is 0.002 T/s. Which means that it had been ramping down for ~ 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scan took close to 3 hours. Which means that the last few gate points are unreliable.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056D1-F4BD-4D48-A227-E81A3FEC93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8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AGCBE100_2_Cooldown2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Side Fridge</a:t>
            </a:r>
          </a:p>
          <a:p>
            <a:r>
              <a:rPr lang="en-US" dirty="0" smtClean="0"/>
              <a:t>09/23/2022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98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TL2.7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597184"/>
            <a:ext cx="3787457" cy="3663632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609600" y="3048000"/>
            <a:ext cx="2667000" cy="6096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00200" y="1676400"/>
            <a:ext cx="2971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143000" y="1295400"/>
            <a:ext cx="25908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62400" y="1219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Quantum dot states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419600" y="2247900"/>
            <a:ext cx="3406457" cy="1987232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3276600" y="2247900"/>
            <a:ext cx="1143000" cy="80010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00400" y="3643223"/>
            <a:ext cx="1371600" cy="591909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4789328" y="2895600"/>
            <a:ext cx="2667000" cy="6096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419600" y="3539128"/>
            <a:ext cx="457200" cy="1721688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7456328" y="3505200"/>
            <a:ext cx="544672" cy="1755616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/>
          <p:nvPr/>
        </p:nvPicPr>
        <p:blipFill>
          <a:blip r:embed="rId4"/>
          <a:stretch>
            <a:fillRect/>
          </a:stretch>
        </p:blipFill>
        <p:spPr>
          <a:xfrm>
            <a:off x="3848100" y="4953000"/>
            <a:ext cx="4762500" cy="171069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705600" y="1295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T, dac10 =-159 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268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TL2.7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28280" y="1407543"/>
            <a:ext cx="252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 T, dac10 =-159 mV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3657600"/>
            <a:ext cx="2705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2 T</a:t>
            </a:r>
            <a:r>
              <a:rPr lang="en-US" dirty="0"/>
              <a:t>, dac10 =-159 mV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4038600"/>
            <a:ext cx="1752599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866" y="4038600"/>
            <a:ext cx="1809414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035725"/>
            <a:ext cx="1812517" cy="167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02" y="3999585"/>
            <a:ext cx="1938572" cy="173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862391"/>
            <a:ext cx="1752599" cy="16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350" y="1862392"/>
            <a:ext cx="1803051" cy="162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280" y="1862392"/>
            <a:ext cx="1871411" cy="166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593" y="1862392"/>
            <a:ext cx="1927375" cy="166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21758"/>
            <a:ext cx="1827593" cy="169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6" y="1836250"/>
            <a:ext cx="1819729" cy="168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8001000" y="1407543"/>
            <a:ext cx="533400" cy="954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67700" y="914400"/>
            <a:ext cx="5715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8324850" y="3523645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91550" y="3522207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43181" y="5733271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610600" y="5733271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512573" y="3520277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248400" y="3523645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943600" y="3523645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545968" y="5741652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7322" y="5741652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977027" y="5741652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876800" y="3581400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546840" y="3581400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191000" y="3581154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1100" y="5774474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16258" y="5774474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419600" y="5767566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28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TL2.7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2573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 T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171700" y="1257300"/>
            <a:ext cx="3635057" cy="282543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426" y="2132806"/>
            <a:ext cx="2395446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3886200" y="2971800"/>
            <a:ext cx="12192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2518913"/>
            <a:ext cx="228600" cy="0"/>
          </a:xfrm>
          <a:prstGeom prst="line">
            <a:avLst/>
          </a:prstGeom>
          <a:ln w="158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001000" y="1447800"/>
            <a:ext cx="1905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1066800"/>
            <a:ext cx="159247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0.7 mV approx.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2171700" y="4191000"/>
            <a:ext cx="3771899" cy="2215832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1600200" y="5298916"/>
            <a:ext cx="1371600" cy="568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600200" y="5298916"/>
            <a:ext cx="1676400" cy="568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5486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Spacing here is closer to 1 mV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34" y="4241963"/>
            <a:ext cx="2686353" cy="248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990600" y="4343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1.8 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943599" y="3715926"/>
            <a:ext cx="304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2 T, ~ 1 mV separation b/w dips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828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Dac10 = -159 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148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TL4.1</a:t>
            </a:r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ED2009DE-DE24-C5F1-85EA-776F12066D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3048000" cy="22860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3200400" y="1980565"/>
            <a:ext cx="2590800" cy="1525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1447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dac5 = 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146074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dac10 = 0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6019800" y="1993504"/>
            <a:ext cx="2590800" cy="151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31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TL4.1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943" y="2116348"/>
            <a:ext cx="3177857" cy="267303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72200" y="2116348"/>
            <a:ext cx="2971800" cy="267303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800" y="2106642"/>
            <a:ext cx="2895600" cy="26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81000" y="2667000"/>
            <a:ext cx="2209800" cy="5334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556700" y="2876909"/>
            <a:ext cx="1396300" cy="1542691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5943600" y="4953000"/>
            <a:ext cx="2895600" cy="17526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858000" y="2552699"/>
            <a:ext cx="1143000" cy="228601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0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TL4.1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48309" y="13716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dac10 = 108.5 mV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889185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 T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56558" y="2274332"/>
            <a:ext cx="2895600" cy="19648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600" y="190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0.4 T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252159" y="2274332"/>
            <a:ext cx="2843842" cy="19648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0" y="189349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0.8 T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6362700" y="2275769"/>
            <a:ext cx="2590800" cy="19633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424201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1.2 T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228601" y="4497046"/>
            <a:ext cx="2895600" cy="20942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97780" y="424201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1.6 T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3124201" y="4611346"/>
            <a:ext cx="2057400" cy="18656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50380" y="4191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2 T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8"/>
          <a:stretch>
            <a:fillRect/>
          </a:stretch>
        </p:blipFill>
        <p:spPr>
          <a:xfrm>
            <a:off x="5181601" y="4603701"/>
            <a:ext cx="1981199" cy="1896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90901" y="6427113"/>
            <a:ext cx="358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Ignore last few gate values for 1.6 T and 2 T on the left, magnet quench LED was on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7391400" y="4343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= 3 T</a:t>
            </a:r>
            <a:endParaRPr lang="en-US" dirty="0"/>
          </a:p>
        </p:txBody>
      </p:sp>
      <p:pic>
        <p:nvPicPr>
          <p:cNvPr id="19" name="Picture 18"/>
          <p:cNvPicPr/>
          <p:nvPr/>
        </p:nvPicPr>
        <p:blipFill>
          <a:blip r:embed="rId9"/>
          <a:stretch>
            <a:fillRect/>
          </a:stretch>
        </p:blipFill>
        <p:spPr>
          <a:xfrm>
            <a:off x="7162800" y="4718057"/>
            <a:ext cx="1958657" cy="171049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316868" y="6375856"/>
            <a:ext cx="1650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spacing at zero bias at 3 T is 3-4 mV.</a:t>
            </a:r>
            <a:endParaRPr lang="en-US" sz="11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57200" y="1905000"/>
            <a:ext cx="457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1348" y="1447536"/>
            <a:ext cx="1650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spacing is 8-10 mV.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51801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TL4.1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5441315" cy="504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53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BR2.4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828800"/>
            <a:ext cx="2743200" cy="152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1295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 :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48728" y="4495800"/>
            <a:ext cx="26670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721" y="3950732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Pinch off traces at </a:t>
            </a:r>
            <a:r>
              <a:rPr lang="en-US" dirty="0" err="1" smtClean="0"/>
              <a:t>Vbias</a:t>
            </a:r>
            <a:r>
              <a:rPr lang="en-US" dirty="0" smtClean="0"/>
              <a:t> = 10 mV: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048000" y="1262332"/>
            <a:ext cx="3995518" cy="2623868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DE56D32C-F6C7-5945-121B-9718B5A265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18" y="1516009"/>
            <a:ext cx="2100482" cy="157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1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BR2.4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894161" y="1737504"/>
            <a:ext cx="2668439" cy="21486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547" y="1356504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-42 *5 mV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356504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-56 *5 mV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1737504"/>
            <a:ext cx="2514600" cy="214869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5729376" y="1737504"/>
            <a:ext cx="2576424" cy="21486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1356504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228600" y="4267200"/>
            <a:ext cx="2438400" cy="2209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3962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0.5 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962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1 V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2869718" y="4267200"/>
            <a:ext cx="2388082" cy="2209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64663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total parallel field, divide x axis by cos(150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45720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Skew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shapes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Bc</a:t>
            </a:r>
            <a:r>
              <a:rPr lang="en-US" dirty="0" smtClean="0"/>
              <a:t> ~ 0.86 T(left side) to 0.9 T (right side)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4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BR2.4, in plane perpendicular magnetic field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3208" y="2057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-56 *5 mV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2057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2057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1 V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867400" y="2590800"/>
            <a:ext cx="2971800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14800" y="62484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skew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51" y="2590800"/>
            <a:ext cx="2966049" cy="2590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1371600" y="4572000"/>
            <a:ext cx="117176" cy="12954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452833" y="4419600"/>
            <a:ext cx="117175" cy="11430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" y="5791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transitions?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2971800" y="2631056"/>
            <a:ext cx="2819400" cy="255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BR2.4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371600"/>
            <a:ext cx="5441315" cy="504126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371600" y="990600"/>
            <a:ext cx="838200" cy="1524000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533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l-GR" dirty="0" smtClean="0"/>
              <a:t>Δ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124200" y="4191000"/>
            <a:ext cx="3276600" cy="2221865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77000" y="6228199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l-GR" dirty="0" smtClean="0"/>
              <a:t>Δ</a:t>
            </a:r>
            <a:r>
              <a:rPr lang="en-US" dirty="0" smtClean="0"/>
              <a:t>/3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419600" y="3232467"/>
            <a:ext cx="3276600" cy="2221865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47958" y="532486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l-GR" dirty="0" smtClean="0"/>
              <a:t>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9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BR2.4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63671" y="1817132"/>
            <a:ext cx="2949257" cy="22158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137016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-157*5 mV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1740932"/>
            <a:ext cx="2720658" cy="236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36829" y="1371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-160*5 mV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63670" y="4419600"/>
            <a:ext cx="2949257" cy="22916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403296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= 1.2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10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BL2.3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86200" y="1295400"/>
            <a:ext cx="3505200" cy="278290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702113"/>
            <a:ext cx="3352800" cy="15252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1295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 = 0 V 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0102" y="3489067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Pinch off traces at </a:t>
            </a:r>
            <a:r>
              <a:rPr lang="en-US" dirty="0" err="1" smtClean="0"/>
              <a:t>Vbias</a:t>
            </a:r>
            <a:r>
              <a:rPr lang="en-US" dirty="0" smtClean="0"/>
              <a:t> = 10 mV:</a:t>
            </a:r>
          </a:p>
          <a:p>
            <a:r>
              <a:rPr lang="en-US" dirty="0" smtClean="0"/>
              <a:t>Pin 17 which is bonded to the gate is broken so no gate control</a:t>
            </a:r>
            <a:endParaRPr lang="en-US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FE6F10E0-8BAB-101A-3A49-4ECE9924F6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24400"/>
            <a:ext cx="2286000" cy="1714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3400" y="4267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~ 1.01, 1.02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7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TL2.7</a:t>
            </a:r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FA1700D7-232F-F671-411C-7A7576187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3" y="1439174"/>
            <a:ext cx="2465717" cy="1849288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0" y="1828800"/>
            <a:ext cx="2462530" cy="1449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1439174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ac5 = 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91400" y="143917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a10 = 0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553200" y="1828800"/>
            <a:ext cx="2374265" cy="144907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3505200"/>
            <a:ext cx="3581400" cy="33528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57200" y="5791200"/>
            <a:ext cx="1371600" cy="3810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828800" y="4267200"/>
            <a:ext cx="1828800" cy="15240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28800" y="6172200"/>
            <a:ext cx="1981200" cy="762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/>
          <p:nvPr/>
        </p:nvPicPr>
        <p:blipFill>
          <a:blip r:embed="rId6"/>
          <a:stretch>
            <a:fillRect/>
          </a:stretch>
        </p:blipFill>
        <p:spPr>
          <a:xfrm>
            <a:off x="3531744" y="4267200"/>
            <a:ext cx="2792856" cy="2133600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3810000" y="4953000"/>
            <a:ext cx="2713008" cy="0"/>
          </a:xfrm>
          <a:prstGeom prst="line">
            <a:avLst/>
          </a:prstGeom>
          <a:ln w="158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008" y="4032250"/>
            <a:ext cx="2556483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>
            <a:off x="6324600" y="4953000"/>
            <a:ext cx="228600" cy="0"/>
          </a:xfrm>
          <a:prstGeom prst="straightConnector1">
            <a:avLst/>
          </a:prstGeom>
          <a:ln w="158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58000" y="3723736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ac10 = -159 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391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TL2.7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199"/>
            <a:ext cx="4114800" cy="381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1600200"/>
            <a:ext cx="1752600" cy="38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 </a:t>
            </a:r>
            <a:r>
              <a:rPr lang="en-US" dirty="0" err="1" smtClean="0"/>
              <a:t>lowpass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4525" y="1409700"/>
            <a:ext cx="1752600" cy="38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</a:t>
            </a:r>
            <a:r>
              <a:rPr lang="en-US" dirty="0" err="1" smtClean="0"/>
              <a:t>lowpass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479" y="1790699"/>
            <a:ext cx="4850921" cy="449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410200" y="5029200"/>
            <a:ext cx="0" cy="38100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86400" y="50812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2e ?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647317" y="5320101"/>
            <a:ext cx="0" cy="166299"/>
          </a:xfrm>
          <a:prstGeom prst="straightConnector1">
            <a:avLst/>
          </a:prstGeom>
          <a:ln w="158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647317" y="5410200"/>
            <a:ext cx="48883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467600" y="6553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603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13145</TotalTime>
  <Words>441</Words>
  <Application>Microsoft Office PowerPoint</Application>
  <PresentationFormat>On-screen Show (4:3)</PresentationFormat>
  <Paragraphs>80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AGCBE100_2_Cooldown2</vt:lpstr>
      <vt:lpstr>BR2.4</vt:lpstr>
      <vt:lpstr>BR2.4</vt:lpstr>
      <vt:lpstr>BR2.4, in plane perpendicular magnetic field</vt:lpstr>
      <vt:lpstr>BR2.4</vt:lpstr>
      <vt:lpstr>BR2.4</vt:lpstr>
      <vt:lpstr>BL2.3</vt:lpstr>
      <vt:lpstr>TL2.7</vt:lpstr>
      <vt:lpstr>TL2.7</vt:lpstr>
      <vt:lpstr>TL2.7</vt:lpstr>
      <vt:lpstr>TL2.7</vt:lpstr>
      <vt:lpstr>TL2.7</vt:lpstr>
      <vt:lpstr>TL4.1</vt:lpstr>
      <vt:lpstr>TL4.1</vt:lpstr>
      <vt:lpstr>TL4.1</vt:lpstr>
      <vt:lpstr>TL4.1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Chip</dc:creator>
  <cp:lastModifiedBy>labuser</cp:lastModifiedBy>
  <cp:revision>89</cp:revision>
  <dcterms:created xsi:type="dcterms:W3CDTF">2006-08-16T00:00:00Z</dcterms:created>
  <dcterms:modified xsi:type="dcterms:W3CDTF">2022-10-04T22:08:38Z</dcterms:modified>
</cp:coreProperties>
</file>